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6" r:id="rId9"/>
    <p:sldId id="267" r:id="rId10"/>
    <p:sldId id="268" r:id="rId11"/>
    <p:sldId id="26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D0BF5"/>
    <a:srgbClr val="008000"/>
    <a:srgbClr val="0000FF"/>
    <a:srgbClr val="FF0066"/>
    <a:srgbClr val="FF66CC"/>
    <a:srgbClr val="07A982"/>
    <a:srgbClr val="FF9900"/>
    <a:srgbClr val="85159B"/>
    <a:srgbClr val="8796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94607" autoAdjust="0"/>
  </p:normalViewPr>
  <p:slideViewPr>
    <p:cSldViewPr>
      <p:cViewPr>
        <p:scale>
          <a:sx n="80" d="100"/>
          <a:sy n="80" d="100"/>
        </p:scale>
        <p:origin x="-1086" y="3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4" d="100"/>
        <a:sy n="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-1590" y="-7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C980EC-5EB8-4751-9651-F0235C9D99C2}" type="datetimeFigureOut">
              <a:rPr lang="en-US" smtClean="0"/>
              <a:pPr/>
              <a:t>5/25/2013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A0969-6841-4E7E-BC44-DF9DBB91556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4480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022874-6D9B-402D-A068-1B61E96A0E65}" type="datetimeFigureOut">
              <a:rPr lang="en-US" smtClean="0"/>
              <a:pPr/>
              <a:t>5/25/2013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24C3E7-6BDA-46E0-9DE2-B12B122981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247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24C3E7-6BDA-46E0-9DE2-B12B122981D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3000" y="-533400"/>
            <a:ext cx="6553200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19900" dirty="0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6000" dirty="0"/>
          </a:p>
        </p:txBody>
      </p:sp>
      <p:pic>
        <p:nvPicPr>
          <p:cNvPr id="5" name="Picture 4" descr="Rose-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2362200"/>
            <a:ext cx="6858000" cy="41910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152401"/>
            <a:ext cx="6477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000" u="sng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বাড়ীর কাজ </a:t>
            </a:r>
            <a:endParaRPr lang="en-US" sz="6000" u="sng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8200" y="1371600"/>
            <a:ext cx="7467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solidFill>
                  <a:srgbClr val="BD0BF5"/>
                </a:solidFill>
                <a:latin typeface="NikoshBAN" pitchFamily="2" charset="0"/>
                <a:cs typeface="NikoshBAN" pitchFamily="2" charset="0"/>
              </a:rPr>
              <a:t>১। মুক্তিযুদ্ধের একটি সংকিপ্ত ইতিহাস লিখ। </a:t>
            </a:r>
            <a:endParaRPr lang="en-US" sz="4000" dirty="0">
              <a:solidFill>
                <a:srgbClr val="BD0BF5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828800"/>
            <a:ext cx="7467600" cy="264687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bn-BD" sz="16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ধন্যবাদ </a:t>
            </a:r>
            <a:endParaRPr lang="en-US" sz="16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914400"/>
            <a:ext cx="5257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u="sng" dirty="0" smtClean="0">
                <a:solidFill>
                  <a:srgbClr val="07A982"/>
                </a:solidFill>
                <a:latin typeface="NikoshBAN" pitchFamily="2" charset="0"/>
                <a:cs typeface="NikoshBAN" pitchFamily="2" charset="0"/>
              </a:rPr>
              <a:t>শিক্ষক পরিচিতিঃ</a:t>
            </a:r>
          </a:p>
          <a:p>
            <a:r>
              <a:rPr lang="bn-BD" sz="4000" dirty="0" smtClean="0">
                <a:solidFill>
                  <a:srgbClr val="008000"/>
                </a:solidFill>
                <a:latin typeface="NikoshBAN" pitchFamily="2" charset="0"/>
                <a:cs typeface="NikoshBAN" pitchFamily="2" charset="0"/>
              </a:rPr>
              <a:t>মোঃ আব্দুর রহিম </a:t>
            </a:r>
            <a:endParaRPr lang="en-US" sz="4000" dirty="0" smtClean="0">
              <a:solidFill>
                <a:srgbClr val="008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3200" dirty="0" err="1" smtClean="0">
                <a:solidFill>
                  <a:srgbClr val="008000"/>
                </a:solidFill>
                <a:latin typeface="NikoshBAN" pitchFamily="2" charset="0"/>
                <a:cs typeface="NikoshBAN" pitchFamily="2" charset="0"/>
              </a:rPr>
              <a:t>সহকারী</a:t>
            </a:r>
            <a:r>
              <a:rPr lang="en-US" sz="3200" dirty="0" smtClean="0">
                <a:solidFill>
                  <a:srgbClr val="008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8000"/>
                </a:solidFill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3200" dirty="0" smtClean="0">
                <a:solidFill>
                  <a:srgbClr val="008000"/>
                </a:solidFill>
                <a:latin typeface="NikoshBAN" pitchFamily="2" charset="0"/>
                <a:cs typeface="NikoshBAN" pitchFamily="2" charset="0"/>
              </a:rPr>
              <a:t> (</a:t>
            </a:r>
            <a:r>
              <a:rPr lang="en-US" sz="3200" dirty="0" err="1" smtClean="0">
                <a:solidFill>
                  <a:srgbClr val="008000"/>
                </a:solidFill>
                <a:latin typeface="NikoshBAN" pitchFamily="2" charset="0"/>
                <a:cs typeface="NikoshBAN" pitchFamily="2" charset="0"/>
              </a:rPr>
              <a:t>কম্পিউটার</a:t>
            </a:r>
            <a:r>
              <a:rPr lang="en-US" sz="3200" dirty="0" smtClean="0">
                <a:solidFill>
                  <a:srgbClr val="008000"/>
                </a:solidFill>
                <a:latin typeface="NikoshBAN" pitchFamily="2" charset="0"/>
                <a:cs typeface="NikoshBAN" pitchFamily="2" charset="0"/>
              </a:rPr>
              <a:t> )</a:t>
            </a:r>
          </a:p>
          <a:p>
            <a:r>
              <a:rPr lang="en-US" sz="3200" dirty="0" err="1" smtClean="0">
                <a:solidFill>
                  <a:srgbClr val="008000"/>
                </a:solidFill>
                <a:latin typeface="NikoshBAN" pitchFamily="2" charset="0"/>
                <a:cs typeface="NikoshBAN" pitchFamily="2" charset="0"/>
              </a:rPr>
              <a:t>হাজী</a:t>
            </a:r>
            <a:r>
              <a:rPr lang="en-US" sz="3200" dirty="0" smtClean="0">
                <a:solidFill>
                  <a:srgbClr val="008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8000"/>
                </a:solidFill>
                <a:latin typeface="NikoshBAN" pitchFamily="2" charset="0"/>
                <a:cs typeface="NikoshBAN" pitchFamily="2" charset="0"/>
              </a:rPr>
              <a:t>ওয়াজেদ</a:t>
            </a:r>
            <a:r>
              <a:rPr lang="en-US" sz="3200" dirty="0" smtClean="0">
                <a:solidFill>
                  <a:srgbClr val="008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8000"/>
                </a:solidFill>
                <a:latin typeface="NikoshBAN" pitchFamily="2" charset="0"/>
                <a:cs typeface="NikoshBAN" pitchFamily="2" charset="0"/>
              </a:rPr>
              <a:t>আলী</a:t>
            </a:r>
            <a:r>
              <a:rPr lang="en-US" sz="3200" dirty="0" smtClean="0">
                <a:solidFill>
                  <a:srgbClr val="008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8000"/>
                </a:solidFill>
                <a:latin typeface="NikoshBAN" pitchFamily="2" charset="0"/>
                <a:cs typeface="NikoshBAN" pitchFamily="2" charset="0"/>
              </a:rPr>
              <a:t>মাধ্যমিক</a:t>
            </a:r>
            <a:r>
              <a:rPr lang="en-US" sz="3200" dirty="0" smtClean="0">
                <a:solidFill>
                  <a:srgbClr val="008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8000"/>
                </a:solidFill>
                <a:latin typeface="NikoshBAN" pitchFamily="2" charset="0"/>
                <a:cs typeface="NikoshBAN" pitchFamily="2" charset="0"/>
              </a:rPr>
              <a:t>বিদ্যালয়</a:t>
            </a:r>
            <a:r>
              <a:rPr lang="en-US" sz="3200" dirty="0" smtClean="0">
                <a:solidFill>
                  <a:srgbClr val="00800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3200" dirty="0" err="1" smtClean="0">
                <a:solidFill>
                  <a:srgbClr val="008000"/>
                </a:solidFill>
                <a:latin typeface="NikoshBAN" pitchFamily="2" charset="0"/>
                <a:cs typeface="NikoshBAN" pitchFamily="2" charset="0"/>
              </a:rPr>
              <a:t>ভেড়ামারা,কুষ্টিয়া</a:t>
            </a:r>
            <a:r>
              <a:rPr lang="en-US" sz="3200" dirty="0" smtClean="0">
                <a:solidFill>
                  <a:srgbClr val="00800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bn-BD" sz="3200" dirty="0" smtClean="0">
                <a:solidFill>
                  <a:srgbClr val="00800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                                                                   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10200" y="914400"/>
            <a:ext cx="35814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u="sng" dirty="0" smtClean="0">
                <a:solidFill>
                  <a:srgbClr val="07A982"/>
                </a:solidFill>
                <a:latin typeface="NikoshBAN" pitchFamily="2" charset="0"/>
                <a:cs typeface="NikoshBAN" pitchFamily="2" charset="0"/>
              </a:rPr>
              <a:t>শ্রেনী পরিচিতিঃ</a:t>
            </a:r>
          </a:p>
          <a:p>
            <a:r>
              <a:rPr lang="en-US" sz="3200" dirty="0" err="1" smtClean="0">
                <a:solidFill>
                  <a:srgbClr val="BD0BF5"/>
                </a:solidFill>
                <a:latin typeface="NikoshBAN" pitchFamily="2" charset="0"/>
                <a:cs typeface="NikoshBAN" pitchFamily="2" charset="0"/>
              </a:rPr>
              <a:t>নবম</a:t>
            </a:r>
            <a:r>
              <a:rPr lang="bn-BD" sz="3200" dirty="0" smtClean="0">
                <a:solidFill>
                  <a:srgbClr val="BD0BF5"/>
                </a:solidFill>
                <a:latin typeface="NikoshBAN" pitchFamily="2" charset="0"/>
                <a:cs typeface="NikoshBAN" pitchFamily="2" charset="0"/>
              </a:rPr>
              <a:t>- শ্রেনী</a:t>
            </a:r>
          </a:p>
          <a:p>
            <a:r>
              <a:rPr lang="bn-BD" sz="3200" b="1" dirty="0" smtClean="0">
                <a:solidFill>
                  <a:srgbClr val="BD0BF5"/>
                </a:solidFill>
                <a:latin typeface="NikoshBAN" pitchFamily="2" charset="0"/>
                <a:cs typeface="NikoshBAN" pitchFamily="2" charset="0"/>
              </a:rPr>
              <a:t>বিষয়ঃ </a:t>
            </a:r>
            <a:r>
              <a:rPr lang="en-US" sz="3200" b="1" dirty="0" err="1" smtClean="0">
                <a:solidFill>
                  <a:srgbClr val="BD0BF5"/>
                </a:solidFill>
                <a:latin typeface="NikoshBAN" pitchFamily="2" charset="0"/>
                <a:cs typeface="NikoshBAN" pitchFamily="2" charset="0"/>
              </a:rPr>
              <a:t>বাংলা</a:t>
            </a:r>
            <a:r>
              <a:rPr lang="en-US" sz="3200" b="1" dirty="0" smtClean="0">
                <a:solidFill>
                  <a:srgbClr val="BD0BF5"/>
                </a:solidFill>
                <a:latin typeface="NikoshBAN" pitchFamily="2" charset="0"/>
                <a:cs typeface="NikoshBAN" pitchFamily="2" charset="0"/>
              </a:rPr>
              <a:t> ২য় </a:t>
            </a:r>
            <a:r>
              <a:rPr lang="en-US" sz="3200" b="1" dirty="0" err="1" smtClean="0">
                <a:solidFill>
                  <a:srgbClr val="BD0BF5"/>
                </a:solidFill>
                <a:latin typeface="NikoshBAN" pitchFamily="2" charset="0"/>
                <a:cs typeface="NikoshBAN" pitchFamily="2" charset="0"/>
              </a:rPr>
              <a:t>পত্র</a:t>
            </a:r>
            <a:r>
              <a:rPr lang="en-US" sz="3200" b="1" dirty="0" smtClean="0">
                <a:solidFill>
                  <a:srgbClr val="BD0BF5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bn-BD" sz="3200" b="1" dirty="0" smtClean="0">
              <a:solidFill>
                <a:srgbClr val="BD0BF5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3200" b="1" dirty="0" err="1" smtClean="0">
                <a:solidFill>
                  <a:srgbClr val="BD0BF5"/>
                </a:solidFill>
                <a:latin typeface="NikoshBAN" pitchFamily="2" charset="0"/>
                <a:cs typeface="NikoshBAN" pitchFamily="2" charset="0"/>
              </a:rPr>
              <a:t>তারিখঃ</a:t>
            </a:r>
            <a:r>
              <a:rPr lang="en-US" sz="3200" b="1" dirty="0" smtClean="0">
                <a:solidFill>
                  <a:srgbClr val="BD0BF5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smtClean="0">
                <a:solidFill>
                  <a:srgbClr val="BD0BF5"/>
                </a:solidFill>
                <a:latin typeface="NikoshBAN" pitchFamily="2" charset="0"/>
                <a:cs typeface="NikoshBAN" pitchFamily="2" charset="0"/>
              </a:rPr>
              <a:t>25</a:t>
            </a:r>
            <a:r>
              <a:rPr lang="en-US" sz="3200" b="1" dirty="0" smtClean="0">
                <a:solidFill>
                  <a:srgbClr val="BD0BF5"/>
                </a:solidFill>
                <a:latin typeface="NikoshBAN" pitchFamily="2" charset="0"/>
                <a:cs typeface="NikoshBAN" pitchFamily="2" charset="0"/>
              </a:rPr>
              <a:t>/05/১3 </a:t>
            </a:r>
            <a:endParaRPr lang="bn-BD" sz="3200" b="1" dirty="0" smtClean="0">
              <a:solidFill>
                <a:srgbClr val="BD0BF5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3200" dirty="0" smtClean="0"/>
              <a:t> 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5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1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533400"/>
            <a:ext cx="6019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8000" u="sng" dirty="0" smtClean="0">
                <a:solidFill>
                  <a:srgbClr val="85159B"/>
                </a:solidFill>
                <a:latin typeface="NikoshLightBAN" pitchFamily="2" charset="0"/>
                <a:cs typeface="NikoshLightBAN" pitchFamily="2" charset="0"/>
              </a:rPr>
              <a:t>শিখনফল  </a:t>
            </a:r>
            <a:endParaRPr lang="en-US" sz="8000" u="sng" dirty="0">
              <a:solidFill>
                <a:srgbClr val="85159B"/>
              </a:solidFill>
              <a:latin typeface="NikoshLightBAN" pitchFamily="2" charset="0"/>
              <a:cs typeface="NikoshLight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1524000"/>
            <a:ext cx="8686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 algn="just"/>
            <a:r>
              <a:rPr lang="bn-BD" sz="4000" dirty="0" smtClean="0">
                <a:solidFill>
                  <a:srgbClr val="00B050"/>
                </a:solidFill>
                <a:latin typeface="NikoshLightBAN" pitchFamily="2" charset="0"/>
                <a:cs typeface="NikoshLightBAN" pitchFamily="2" charset="0"/>
              </a:rPr>
              <a:t> ১. মুক্তিযুদ্ধ  কি বলতে পারবে।</a:t>
            </a:r>
          </a:p>
          <a:p>
            <a:pPr marL="342900" indent="-342900" algn="just"/>
            <a:r>
              <a:rPr lang="bn-BD" sz="4000" dirty="0" smtClean="0">
                <a:solidFill>
                  <a:srgbClr val="00B050"/>
                </a:solidFill>
                <a:latin typeface="NikoshLightBAN" pitchFamily="2" charset="0"/>
                <a:cs typeface="NikoshLightBAN" pitchFamily="2" charset="0"/>
              </a:rPr>
              <a:t>২. মুক্তিযুদ্ধর ইতিহাস বর্ণনা করতে পারবে।</a:t>
            </a:r>
          </a:p>
          <a:p>
            <a:pPr marL="342900" indent="-342900" algn="just"/>
            <a:r>
              <a:rPr lang="bn-BD" sz="4000" dirty="0" smtClean="0">
                <a:solidFill>
                  <a:srgbClr val="00B050"/>
                </a:solidFill>
                <a:latin typeface="NikoshLightBAN" pitchFamily="2" charset="0"/>
                <a:cs typeface="NikoshLightBAN" pitchFamily="2" charset="0"/>
              </a:rPr>
              <a:t>৩. মুক্তিযুদ্ধর গুরুত্ব বর্ণনা করতে পারবে। </a:t>
            </a:r>
            <a:endParaRPr lang="en-US" sz="4000" dirty="0">
              <a:solidFill>
                <a:srgbClr val="00B050"/>
              </a:solidFill>
              <a:latin typeface="NikoshLightBAN" pitchFamily="2" charset="0"/>
              <a:cs typeface="NikoshLightBAN" pitchFamily="2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9200" y="-152400"/>
            <a:ext cx="6477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8000" u="sng" dirty="0" smtClean="0">
                <a:solidFill>
                  <a:srgbClr val="00B0F0"/>
                </a:solidFill>
                <a:latin typeface="NikoshLightBAN" pitchFamily="2" charset="0"/>
                <a:cs typeface="NikoshLightBAN" pitchFamily="2" charset="0"/>
              </a:rPr>
              <a:t>পাঠ ঘোষনাঃ </a:t>
            </a:r>
          </a:p>
        </p:txBody>
      </p:sp>
      <p:pic>
        <p:nvPicPr>
          <p:cNvPr id="21" name="Picture 20" descr="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990600"/>
            <a:ext cx="3962400" cy="2514600"/>
          </a:xfrm>
          <a:prstGeom prst="rect">
            <a:avLst/>
          </a:prstGeom>
        </p:spPr>
      </p:pic>
      <p:pic>
        <p:nvPicPr>
          <p:cNvPr id="22" name="Picture 21" descr="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3400" y="1181100"/>
            <a:ext cx="4495800" cy="2095500"/>
          </a:xfrm>
          <a:prstGeom prst="rect">
            <a:avLst/>
          </a:prstGeom>
        </p:spPr>
      </p:pic>
      <p:pic>
        <p:nvPicPr>
          <p:cNvPr id="23" name="Picture 22" descr="3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3505200"/>
            <a:ext cx="3962400" cy="2514600"/>
          </a:xfrm>
          <a:prstGeom prst="rect">
            <a:avLst/>
          </a:prstGeom>
        </p:spPr>
      </p:pic>
      <p:pic>
        <p:nvPicPr>
          <p:cNvPr id="24" name="Picture 23" descr="11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19600" y="3429000"/>
            <a:ext cx="4419600" cy="2514600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762000" y="5943600"/>
            <a:ext cx="7086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বাংলাদেশের মুক্তিযুদ্ধ </a:t>
            </a:r>
            <a:endParaRPr lang="en-US" sz="4000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0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3400" y="304800"/>
            <a:ext cx="4495800" cy="2743200"/>
          </a:xfrm>
          <a:prstGeom prst="rect">
            <a:avLst/>
          </a:prstGeom>
        </p:spPr>
      </p:pic>
      <p:pic>
        <p:nvPicPr>
          <p:cNvPr id="11" name="Picture 10" descr="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304800"/>
            <a:ext cx="4038600" cy="2779135"/>
          </a:xfrm>
          <a:prstGeom prst="rect">
            <a:avLst/>
          </a:prstGeom>
        </p:spPr>
      </p:pic>
      <p:pic>
        <p:nvPicPr>
          <p:cNvPr id="12" name="Picture 11" descr="9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3200400"/>
            <a:ext cx="4114800" cy="2895600"/>
          </a:xfrm>
          <a:prstGeom prst="rect">
            <a:avLst/>
          </a:prstGeom>
        </p:spPr>
      </p:pic>
      <p:pic>
        <p:nvPicPr>
          <p:cNvPr id="13" name="Picture 12" descr="9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43400" y="3200400"/>
            <a:ext cx="4495800" cy="28956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143000" y="6172200"/>
            <a:ext cx="594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dirty="0" smtClean="0"/>
              <a:t> </a:t>
            </a:r>
            <a:r>
              <a:rPr lang="bn-BD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বাংলাদেশের মুক্তিযোদ্ধা </a:t>
            </a:r>
            <a:endParaRPr lang="en-US" sz="32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1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8200" y="2819400"/>
            <a:ext cx="4191001" cy="3200400"/>
          </a:xfrm>
          <a:prstGeom prst="rect">
            <a:avLst/>
          </a:prstGeom>
        </p:spPr>
      </p:pic>
      <p:pic>
        <p:nvPicPr>
          <p:cNvPr id="10" name="Picture 9" descr="6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228600"/>
            <a:ext cx="4267200" cy="2514600"/>
          </a:xfrm>
          <a:prstGeom prst="rect">
            <a:avLst/>
          </a:prstGeom>
        </p:spPr>
      </p:pic>
      <p:pic>
        <p:nvPicPr>
          <p:cNvPr id="11" name="Picture 10" descr="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8200" y="228600"/>
            <a:ext cx="4165600" cy="2453640"/>
          </a:xfrm>
          <a:prstGeom prst="rect">
            <a:avLst/>
          </a:prstGeom>
        </p:spPr>
      </p:pic>
      <p:pic>
        <p:nvPicPr>
          <p:cNvPr id="12" name="Picture 11" descr="3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8600" y="2895600"/>
            <a:ext cx="4267200" cy="315544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600200" y="6019800"/>
            <a:ext cx="6172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solidFill>
                  <a:srgbClr val="FF0000"/>
                </a:solidFill>
              </a:rPr>
              <a:t>বাংলাদেশের মুক্তিযুদ্ধের ইতিহাস </a:t>
            </a:r>
            <a:endParaRPr lang="en-US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1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800" y="3505200"/>
            <a:ext cx="5715000" cy="2590800"/>
          </a:xfrm>
          <a:prstGeom prst="rect">
            <a:avLst/>
          </a:prstGeom>
        </p:spPr>
      </p:pic>
      <p:pic>
        <p:nvPicPr>
          <p:cNvPr id="8" name="Picture 7" descr="9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600" y="457200"/>
            <a:ext cx="6477000" cy="25908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743200" y="3048000"/>
            <a:ext cx="281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solidFill>
                  <a:srgbClr val="008000"/>
                </a:solidFill>
                <a:latin typeface="NikoshBAN" pitchFamily="2" charset="0"/>
                <a:cs typeface="NikoshBAN" pitchFamily="2" charset="0"/>
              </a:rPr>
              <a:t>বিজয় </a:t>
            </a:r>
            <a:endParaRPr lang="en-US" sz="3600" dirty="0">
              <a:solidFill>
                <a:srgbClr val="008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09800" y="6019800"/>
            <a:ext cx="441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solidFill>
                  <a:srgbClr val="008000"/>
                </a:solidFill>
                <a:latin typeface="NikoshBAN" pitchFamily="2" charset="0"/>
                <a:cs typeface="NikoshBAN" pitchFamily="2" charset="0"/>
              </a:rPr>
              <a:t>মুক্তিযুদ্ধেরপ্রাপ্তি </a:t>
            </a:r>
            <a:endParaRPr lang="en-US" sz="3600" dirty="0">
              <a:solidFill>
                <a:srgbClr val="008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5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0" y="609600"/>
            <a:ext cx="5257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000" u="sng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দলীয় কাজ </a:t>
            </a:r>
            <a:endParaRPr lang="en-US" sz="6000" u="sng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" y="2133600"/>
            <a:ext cx="8763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BD0BF5"/>
                </a:solidFill>
                <a:latin typeface="NikoshBAN" pitchFamily="2" charset="0"/>
                <a:cs typeface="NikoshBAN" pitchFamily="2" charset="0"/>
              </a:rPr>
              <a:t>১। তোমার এলাকার ১০ জন মুক্তিযোদ্ধার নাম লিখ।</a:t>
            </a:r>
          </a:p>
          <a:p>
            <a:r>
              <a:rPr lang="bn-BD" sz="4000" dirty="0" smtClean="0">
                <a:solidFill>
                  <a:srgbClr val="BD0BF5"/>
                </a:solidFill>
                <a:latin typeface="NikoshBAN" pitchFamily="2" charset="0"/>
                <a:cs typeface="NikoshBAN" pitchFamily="2" charset="0"/>
              </a:rPr>
              <a:t>২। তোমার এলাকার মুক্তিযুদ্ধের একটি ঘটনা উল্লেখ কর।</a:t>
            </a:r>
            <a:endParaRPr lang="en-US" sz="4000" dirty="0">
              <a:solidFill>
                <a:srgbClr val="BD0BF5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381000"/>
            <a:ext cx="6019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000" u="sng" dirty="0" smtClean="0">
                <a:solidFill>
                  <a:srgbClr val="07A982"/>
                </a:solidFill>
                <a:latin typeface="NikoshBAN" pitchFamily="2" charset="0"/>
                <a:cs typeface="NikoshBAN" pitchFamily="2" charset="0"/>
              </a:rPr>
              <a:t>মূল্যায়ণ  </a:t>
            </a:r>
            <a:endParaRPr lang="en-US" sz="6000" u="sng" dirty="0">
              <a:solidFill>
                <a:srgbClr val="07A982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676400"/>
            <a:ext cx="86106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n-BD" sz="54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১। মুক্তিযুদ্ধ কাকে বলে? </a:t>
            </a:r>
          </a:p>
          <a:p>
            <a:pPr algn="just"/>
            <a:r>
              <a:rPr lang="bn-BD" sz="54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২। কত সালে মুক্তিযুদ্ধ সংঘটিত হয়?</a:t>
            </a:r>
          </a:p>
          <a:p>
            <a:pPr algn="just"/>
            <a:r>
              <a:rPr lang="bn-BD" sz="54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৩। মুক্তিযুদ্ধের মূলনায়ক কে ছিলেন?</a:t>
            </a:r>
            <a:endParaRPr lang="en-US" sz="5400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</TotalTime>
  <Words>125</Words>
  <Application>Microsoft Office PowerPoint</Application>
  <PresentationFormat>On-screen Show (4:3)</PresentationFormat>
  <Paragraphs>33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brhs</dc:creator>
  <cp:lastModifiedBy>TSS</cp:lastModifiedBy>
  <cp:revision>117</cp:revision>
  <dcterms:created xsi:type="dcterms:W3CDTF">2006-08-16T00:00:00Z</dcterms:created>
  <dcterms:modified xsi:type="dcterms:W3CDTF">2013-05-25T10:56:17Z</dcterms:modified>
</cp:coreProperties>
</file>